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template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2" r:id="rId9"/>
    <p:sldId id="260" r:id="rId10"/>
    <p:sldId id="261" r:id="rId11"/>
  </p:sldIdLst>
  <p:sldSz cx="12192000" cy="6858000"/>
  <p:notesSz cx="6858000" cy="9144000"/>
  <p:embeddedFontLst>
    <p:embeddedFont>
      <p:font typeface="Franklin Gothic Heavy" panose="020B0903020102020204" pitchFamily="34" charset="0"/>
      <p:regular r:id="rId12"/>
      <p:italic r:id="rId13"/>
    </p:embeddedFont>
    <p:embeddedFont>
      <p:font typeface="Segoe UI" panose="020B0502040204020203" pitchFamily="34" charset="0"/>
      <p:regular r:id="rId14"/>
      <p:bold r:id="rId15"/>
      <p:italic r:id="rId16"/>
      <p:boldItalic r:id="rId1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test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7B-48E1-A8FF-4C30180280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7B-48E1-A8FF-4C30180280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7B-48E1-A8FF-4C30180280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7B-48E1-A8FF-4C3018028066}"/>
              </c:ext>
            </c:extLst>
          </c:dPt>
          <c:cat>
            <c:numRef>
              <c:f>Blad1!$A$2:$A$5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B9-4A88-BFCD-32A23B469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test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10-4837-BEC3-F6BC107D8E8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10-4837-BEC3-F6BC107D8E8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10-4837-BEC3-F6BC107D8E8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10-4837-BEC3-F6BC107D8E87}"/>
              </c:ext>
            </c:extLst>
          </c:dPt>
          <c:cat>
            <c:numRef>
              <c:f>Blad1!$A$2:$A$5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10-4837-BEC3-F6BC107D8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31267295"/>
        <c:axId val="1731274015"/>
      </c:barChart>
      <c:catAx>
        <c:axId val="1731267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nl-NL"/>
          </a:p>
        </c:txPr>
        <c:crossAx val="1731274015"/>
        <c:crosses val="autoZero"/>
        <c:auto val="1"/>
        <c:lblAlgn val="ctr"/>
        <c:lblOffset val="100"/>
        <c:noMultiLvlLbl val="0"/>
      </c:catAx>
      <c:valAx>
        <c:axId val="173127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nl-NL"/>
          </a:p>
        </c:txPr>
        <c:crossAx val="173126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A4630-DA3F-6C99-C2F8-28C261AC3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051978-E0CD-E4E6-E3DC-812EFBC00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244E93-8DF2-7390-BFD1-9A4C742D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F5A5-082E-4978-A952-2A05DD982A27}" type="datetimeFigureOut">
              <a:rPr lang="nl-NL" smtClean="0"/>
              <a:t>5-6-2025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4B2AC9-1892-0FAB-24FC-8AE7C615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FE3E6E-2644-9B81-2A95-96595BE6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DD49-67BF-47FD-99D3-1E22663946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31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1DB5D-AE75-1F8D-BA73-B2294938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1F377A1-BEF1-5EC2-CF8D-0467E9336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C4A2A4-8896-1C4A-A3DB-0D861B4C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F5A5-082E-4978-A952-2A05DD982A27}" type="datetimeFigureOut">
              <a:rPr lang="nl-NL" smtClean="0"/>
              <a:t>5-6-2025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22487-6F48-6DF1-DE41-593B6917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F6DD8F-5891-7F3B-7B70-7F332F18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DD49-67BF-47FD-99D3-1E22663946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74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1872CEC-6E37-3B11-6B72-A664B4ADD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105D42B-DA25-4C88-7EB5-E2A657C89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5C3F52-23B0-8A80-CA4D-6012140D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F5A5-082E-4978-A952-2A05DD982A27}" type="datetimeFigureOut">
              <a:rPr lang="nl-NL" smtClean="0"/>
              <a:t>5-6-2025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754AB8-D483-5DC2-0718-363A83D0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E9C5A9-F273-F9AD-CE20-92799707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DD49-67BF-47FD-99D3-1E22663946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52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1DD227-E115-75EC-0890-1BDB999A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5AAC3F-0B93-ECC3-C6F6-2D72504E3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50D8F9-DC9E-FD56-508A-B367467C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F5A5-082E-4978-A952-2A05DD982A27}" type="datetimeFigureOut">
              <a:rPr lang="nl-NL" smtClean="0"/>
              <a:t>5-6-2025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EBEC5E-02C2-D9C8-D0E7-F1F885BE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794F3D-C9A9-FF7D-2CDC-65469B65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DD49-67BF-47FD-99D3-1E22663946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56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8E431-C792-9A37-F7C4-353A18AB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A30094-58CD-C080-3B7E-1EC9D532C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5C5A80-4D44-8077-80AF-6B8BD29D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F5A5-082E-4978-A952-2A05DD982A27}" type="datetimeFigureOut">
              <a:rPr lang="nl-NL" smtClean="0"/>
              <a:t>5-6-2025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8BBDE5-DE5A-582B-5565-94D31549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D57C06-89D2-462D-9CEC-D5EBD931C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DD49-67BF-47FD-99D3-1E22663946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04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6BDA5-A78A-1A15-7536-101624877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F3ED37-7FF4-0D86-217A-E5C4519F7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9C3315-863E-864E-FFF1-B15898EFC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C5E107-41E2-9401-D679-0D758C877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F5A5-082E-4978-A952-2A05DD982A27}" type="datetimeFigureOut">
              <a:rPr lang="nl-NL" smtClean="0"/>
              <a:t>5-6-2025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350C3C-2692-C6E1-81DC-CE66D1EB0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E9C834-44CE-EFE3-1302-6BB54C77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DD49-67BF-47FD-99D3-1E22663946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91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F74BD-2EA8-45D9-A5C9-6272A1699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08EE4F-0DE7-F8C5-F1B4-2BC593535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866481-C332-926E-F3FB-42CC408DF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864E8EA-0B56-FF3F-CFD8-2C58420FD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41767C-D10E-B2BC-D372-B4D36BC14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F5EE25-9EDC-776D-FC17-04692668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F5A5-082E-4978-A952-2A05DD982A27}" type="datetimeFigureOut">
              <a:rPr lang="nl-NL" smtClean="0"/>
              <a:t>5-6-2025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366B14-6B65-98C0-7D08-87805156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E37433B-2B4E-37BC-69C3-33AAE980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DD49-67BF-47FD-99D3-1E22663946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99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9E81B-4584-828A-54AA-BA535C21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049FF8-7D9E-70E4-1FAD-67FB51F6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F5A5-082E-4978-A952-2A05DD982A27}" type="datetimeFigureOut">
              <a:rPr lang="nl-NL" smtClean="0"/>
              <a:t>5-6-2025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FAB6E82-99E7-F328-4398-50295458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6128884-4AEF-2D61-C367-2FFFD900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DD49-67BF-47FD-99D3-1E22663946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46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E5CD129-20D8-C716-2CE7-BC388877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F5A5-082E-4978-A952-2A05DD982A27}" type="datetimeFigureOut">
              <a:rPr lang="nl-NL" smtClean="0"/>
              <a:t>5-6-2025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D9651C1-E83E-9A9E-80F6-BFB5033C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808E53-A2DE-F8F7-5D6B-2A1D958A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DD49-67BF-47FD-99D3-1E22663946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22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0CC8F-D36C-54D3-3C18-1E19567AC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C117AD-E565-C929-0EBE-AC556E47D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1B9B50-EF6C-AFE5-DAAE-825B9D40A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164D09-E8C5-6EBB-BA36-AD42BCAC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F5A5-082E-4978-A952-2A05DD982A27}" type="datetimeFigureOut">
              <a:rPr lang="nl-NL" smtClean="0"/>
              <a:t>5-6-2025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C124E6-600A-8BE0-DD48-2B20ECEA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31EF6D-D018-FFF5-0022-BA833045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DD49-67BF-47FD-99D3-1E22663946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83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98BF9-C451-EAED-EDCC-F1199408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F38CE38-33D9-C525-32D2-8DE4A4C46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1CAAFF-A983-5E19-087D-333504DB2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0C15AF-9B4D-F2A5-B01E-F5E7B73D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F5A5-082E-4978-A952-2A05DD982A27}" type="datetimeFigureOut">
              <a:rPr lang="nl-NL" smtClean="0"/>
              <a:t>5-6-2025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B75CB0-1FD3-C54A-7889-47C8C10D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15AA26-2BB6-5011-9533-5FC39788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DD49-67BF-47FD-99D3-1E22663946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65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166573B-8744-0553-872B-FB8E2D75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28E71B-58CE-8FE7-9C3B-64B54E2F6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26B9FA-B2C5-6936-BA0C-390910315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75F5A5-082E-4978-A952-2A05DD982A27}" type="datetimeFigureOut">
              <a:rPr lang="nl-NL" smtClean="0"/>
              <a:t>5-6-2025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A0DD10-CFDC-BE08-79BF-EDD0F4E57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72C049-6DF9-2FC9-EBAF-3662B721A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55DD49-67BF-47FD-99D3-1E22663946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18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1E8D-755D-19E4-057D-C04F4D537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09" y="1704254"/>
            <a:ext cx="6878043" cy="2387600"/>
          </a:xfrm>
        </p:spPr>
        <p:txBody>
          <a:bodyPr>
            <a:normAutofit/>
          </a:bodyPr>
          <a:lstStyle/>
          <a:p>
            <a:pPr algn="l"/>
            <a:r>
              <a:rPr lang="nl-NL" sz="5400" dirty="0">
                <a:solidFill>
                  <a:schemeClr val="accent1"/>
                </a:solidFill>
                <a:latin typeface="Franklin Gothic Heavy" panose="020B0903020102020204" pitchFamily="34" charset="0"/>
              </a:rPr>
              <a:t>Titel van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B98CFE-8EA3-9AC4-84C7-3E18F00F2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09" y="4187254"/>
            <a:ext cx="6878043" cy="1655762"/>
          </a:xfrm>
        </p:spPr>
        <p:txBody>
          <a:bodyPr/>
          <a:lstStyle/>
          <a:p>
            <a:pPr algn="l"/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Door de SGP</a:t>
            </a:r>
          </a:p>
        </p:txBody>
      </p:sp>
      <p:pic>
        <p:nvPicPr>
          <p:cNvPr id="5" name="Afbeelding 4" descr="Afbeelding met logo, Lettertype, symbool, Graphics&#10;&#10;Automatisch gegenereerde beschrijving">
            <a:extLst>
              <a:ext uri="{FF2B5EF4-FFF2-40B4-BE49-F238E27FC236}">
                <a16:creationId xmlns:a16="http://schemas.microsoft.com/office/drawing/2014/main" id="{DE5167E0-5901-3AC6-A604-CB91074D6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882" y="2986756"/>
            <a:ext cx="1967209" cy="88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9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EB35F-4F8E-FBEB-3433-1E813891F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  <a:latin typeface="Franklin Gothic Heavy" panose="020B0903020102020204" pitchFamily="34" charset="0"/>
              </a:rPr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49CB0B-2A7E-6B46-98A4-B0546FA26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Onderwerp 1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Onderwerp 2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Onderwerp 3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Onderwerp 4</a:t>
            </a:r>
          </a:p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Onderwerp 5</a:t>
            </a:r>
          </a:p>
        </p:txBody>
      </p:sp>
      <p:pic>
        <p:nvPicPr>
          <p:cNvPr id="7" name="Afbeelding 6" descr="Afbeelding met Lettertype, Graphics, logo, symbool&#10;&#10;Automatisch gegenereerde beschrijving">
            <a:extLst>
              <a:ext uri="{FF2B5EF4-FFF2-40B4-BE49-F238E27FC236}">
                <a16:creationId xmlns:a16="http://schemas.microsoft.com/office/drawing/2014/main" id="{54F099B5-D67C-E52E-A89D-A457C930C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24" y="5098058"/>
            <a:ext cx="2276476" cy="12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1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CFD50-3B46-048E-971A-46F9AF83C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  <a:latin typeface="Franklin Gothic Heavy" panose="020B0903020102020204" pitchFamily="34" charset="0"/>
              </a:rPr>
              <a:t>Onderwerp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370B88-8B64-8902-AB2C-D88241249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97745"/>
            <a:ext cx="10515600" cy="227921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ipsum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dolor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Cras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nulla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ut mi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iaculis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posuere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vel ut ante.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Praesent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at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neque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tristique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viverra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arcu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sagittis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turpis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Aliquam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mauris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justo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efficitur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non ex et,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tristique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iaculis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eros.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Pellentesque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eu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aliquet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Ut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diam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pharetra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gravida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eget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sagittis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ligula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Etiam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congue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nibh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posuere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lobortis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porttitor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dui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mi,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finibus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ut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purus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ut,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pretium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lobortis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nulla</a:t>
            </a:r>
            <a:r>
              <a:rPr lang="nl-NL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nl-NL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9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67BDC-9F28-5AE9-63B2-DBEDDDD83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  <a:latin typeface="Franklin Gothic Heavy" panose="020B0903020102020204" pitchFamily="34" charset="0"/>
              </a:rPr>
              <a:t>Onderwerp 2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B5624AE-7B59-3B8D-13B0-34B76EB89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97745"/>
            <a:ext cx="6550151" cy="227921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Lorem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ipsum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dolor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Cras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nulla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ut mi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iaculis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posuere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vel ut ante.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Praesent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at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neque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tristique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viverra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arcu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sagittis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turpis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Aliquam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mauris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justo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efficitur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non ex et,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tristique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b="0" i="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iaculis</a:t>
            </a:r>
            <a:r>
              <a:rPr lang="nl-NL" sz="1800" b="0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eros.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C42458B8-D15E-7C26-F439-C38F75A47484}"/>
              </a:ext>
            </a:extLst>
          </p:cNvPr>
          <p:cNvSpPr/>
          <p:nvPr/>
        </p:nvSpPr>
        <p:spPr>
          <a:xfrm>
            <a:off x="8211312" y="3525202"/>
            <a:ext cx="2651760" cy="265176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452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67BDC-9F28-5AE9-63B2-DBEDDDD83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  <a:latin typeface="Franklin Gothic Heavy" panose="020B0903020102020204" pitchFamily="34" charset="0"/>
              </a:rPr>
              <a:t>Onderwerp 3</a:t>
            </a:r>
          </a:p>
        </p:txBody>
      </p:sp>
      <p:graphicFrame>
        <p:nvGraphicFramePr>
          <p:cNvPr id="11" name="Tijdelijke aanduiding voor inhoud 10">
            <a:extLst>
              <a:ext uri="{FF2B5EF4-FFF2-40B4-BE49-F238E27FC236}">
                <a16:creationId xmlns:a16="http://schemas.microsoft.com/office/drawing/2014/main" id="{DAA88143-6FAB-8D34-1729-F8FB01951D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060797"/>
              </p:ext>
            </p:extLst>
          </p:nvPr>
        </p:nvGraphicFramePr>
        <p:xfrm>
          <a:off x="838200" y="1825625"/>
          <a:ext cx="496214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ijdelijke aanduiding voor inhoud 10">
            <a:extLst>
              <a:ext uri="{FF2B5EF4-FFF2-40B4-BE49-F238E27FC236}">
                <a16:creationId xmlns:a16="http://schemas.microsoft.com/office/drawing/2014/main" id="{90B47EBF-E9DD-011B-A338-ECE6E6EDBD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66608"/>
              </p:ext>
            </p:extLst>
          </p:nvPr>
        </p:nvGraphicFramePr>
        <p:xfrm>
          <a:off x="6391656" y="1825625"/>
          <a:ext cx="496214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684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C1895-FB46-E1BA-1713-C6C42152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  <a:latin typeface="Franklin Gothic Heavy" panose="020B0903020102020204" pitchFamily="34" charset="0"/>
              </a:rPr>
              <a:t>Onderwerp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303E53-426A-7310-C61F-3873149BD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2" spcCol="360000"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Lorem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ipsum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dolor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Cras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nulla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ut mi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iaculis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posuere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vel ut ante.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Praesent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at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neque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tristique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viverra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arcu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sagittis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turpis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Aliquam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mauris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justo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efficitur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non ex et,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tristique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iaculis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eros.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Pellentesque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eu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aliquet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. Ut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diam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pharetra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, gravida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eget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sagittis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ligula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Etiam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congue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nibh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posuere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lorem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lobortis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porttitor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dui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mi,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finibus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ut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purus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ut,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pretium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lobortis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nulla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. Duis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porta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quam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at dictum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rhoncus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Aliquam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felis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odio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, at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efficitur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purus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auctor non.</a:t>
            </a:r>
          </a:p>
          <a:p>
            <a:pPr marL="0" indent="0">
              <a:lnSpc>
                <a:spcPct val="120000"/>
              </a:lnSpc>
              <a:buNone/>
            </a:pP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Pellentesque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facilisis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lacinia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. In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hac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habitasse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platea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dictumst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Nullam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vel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lobortis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urna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Maecenas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posuere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mauris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eget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tellus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cursus, non maximus mi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lacinia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Donec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non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odio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eu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arcu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dapibus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gravida.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Donec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eleifend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lacinia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convallis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Curabitur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lorem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purus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ullamcorper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vel maximus in,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eu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mauris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Nullam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nec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vestibulum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odio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Maecenas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convallis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erat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eu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augue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luctus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tincidunt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Suspendisse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molestie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quam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tortor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ac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eleifend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pretium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non.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Cras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malesuada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dui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vel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molestie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euismod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, mi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leo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commodo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nisl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, vitae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consequat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dirty="0" err="1">
                <a:latin typeface="Segoe UI" panose="020B0502040204020203" pitchFamily="34" charset="0"/>
                <a:cs typeface="Segoe UI" panose="020B0502040204020203" pitchFamily="34" charset="0"/>
              </a:rPr>
              <a:t>dolor</a:t>
            </a:r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 ex ut ex.</a:t>
            </a:r>
          </a:p>
        </p:txBody>
      </p:sp>
    </p:spTree>
    <p:extLst>
      <p:ext uri="{BB962C8B-B14F-4D97-AF65-F5344CB8AC3E}">
        <p14:creationId xmlns:p14="http://schemas.microsoft.com/office/powerpoint/2010/main" val="210839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C1895-FB46-E1BA-1713-C6C42152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  <a:latin typeface="Franklin Gothic Heavy" panose="020B0903020102020204" pitchFamily="34" charset="0"/>
              </a:rPr>
              <a:t>Onderwerp 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303E53-426A-7310-C61F-3873149BD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1" spcCol="360000"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Lorem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ipsum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dolor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Cras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nulla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ut mi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iaculis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posuere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vel ut ante.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Praesent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at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neque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tristique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viverra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arcu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sagittis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turpis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Aliquam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mauris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justo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efficitur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non ex et,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tristique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iaculis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eros.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Pellentesque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eu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aliquet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. Ut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diam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pharetra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, gravida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eget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sagittis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ligula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Etiam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congue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nibh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posuere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lorem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lobortis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porttitor</a:t>
            </a:r>
            <a:r>
              <a:rPr lang="nl-NL" sz="1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44189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2">
      <a:dk1>
        <a:srgbClr val="000000"/>
      </a:dk1>
      <a:lt1>
        <a:sysClr val="window" lastClr="FFFFFF"/>
      </a:lt1>
      <a:dk2>
        <a:srgbClr val="001D3A"/>
      </a:dk2>
      <a:lt2>
        <a:srgbClr val="FFFFFF"/>
      </a:lt2>
      <a:accent1>
        <a:srgbClr val="F26522"/>
      </a:accent1>
      <a:accent2>
        <a:srgbClr val="00498F"/>
      </a:accent2>
      <a:accent3>
        <a:srgbClr val="CEEEF5"/>
      </a:accent3>
      <a:accent4>
        <a:srgbClr val="EFE3C8"/>
      </a:accent4>
      <a:accent5>
        <a:srgbClr val="079D78"/>
      </a:accent5>
      <a:accent6>
        <a:srgbClr val="5DC8DD"/>
      </a:accent6>
      <a:hlink>
        <a:srgbClr val="F26522"/>
      </a:hlink>
      <a:folHlink>
        <a:srgbClr val="00498F"/>
      </a:folHlink>
    </a:clrScheme>
    <a:fontScheme name="Office fonts SGP">
      <a:majorFont>
        <a:latin typeface="Franklin Gothic Heavy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E287222B-4364-4C77-9C96-C10CF6C5FE29}" vid="{DEB227A2-3A88-489C-A2FB-E7E745CCF7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5b3c9c-1b5f-4f32-8890-eaf69027da10">
      <Terms xmlns="http://schemas.microsoft.com/office/infopath/2007/PartnerControls"/>
    </lcf76f155ced4ddcb4097134ff3c332f>
    <TaxCatchAll xmlns="903728bd-65d1-48e2-95f3-cdfa0d4737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B8F33CB99D554E89CC903BCFAFAF68" ma:contentTypeVersion="18" ma:contentTypeDescription="Een nieuw document maken." ma:contentTypeScope="" ma:versionID="034219e59df4a52625d1caf997cb49b2">
  <xsd:schema xmlns:xsd="http://www.w3.org/2001/XMLSchema" xmlns:xs="http://www.w3.org/2001/XMLSchema" xmlns:p="http://schemas.microsoft.com/office/2006/metadata/properties" xmlns:ns2="ae5b3c9c-1b5f-4f32-8890-eaf69027da10" xmlns:ns3="903728bd-65d1-48e2-95f3-cdfa0d47376b" targetNamespace="http://schemas.microsoft.com/office/2006/metadata/properties" ma:root="true" ma:fieldsID="a32c3bd69898bb251274b04784c1c26f" ns2:_="" ns3:_="">
    <xsd:import namespace="ae5b3c9c-1b5f-4f32-8890-eaf69027da10"/>
    <xsd:import namespace="903728bd-65d1-48e2-95f3-cdfa0d4737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b3c9c-1b5f-4f32-8890-eaf69027d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32c60e81-7e94-4609-8dbb-cb36549b4f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728bd-65d1-48e2-95f3-cdfa0d4737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45064a-92e9-4388-a028-05e8b3176c5a}" ma:internalName="TaxCatchAll" ma:showField="CatchAllData" ma:web="903728bd-65d1-48e2-95f3-cdfa0d4737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FF29A7-C4F1-4236-968E-0A41707DEE86}">
  <ds:schemaRefs>
    <ds:schemaRef ds:uri="http://schemas.microsoft.com/office/2006/metadata/properties"/>
    <ds:schemaRef ds:uri="http://schemas.microsoft.com/office/infopath/2007/PartnerControls"/>
    <ds:schemaRef ds:uri="ae5b3c9c-1b5f-4f32-8890-eaf69027da10"/>
    <ds:schemaRef ds:uri="903728bd-65d1-48e2-95f3-cdfa0d47376b"/>
  </ds:schemaRefs>
</ds:datastoreItem>
</file>

<file path=customXml/itemProps2.xml><?xml version="1.0" encoding="utf-8"?>
<ds:datastoreItem xmlns:ds="http://schemas.openxmlformats.org/officeDocument/2006/customXml" ds:itemID="{FECB4F5C-DAEC-4E10-BAA7-B775E476E2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3A5009-1568-4101-92A9-BEF08AEF6F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5b3c9c-1b5f-4f32-8890-eaf69027da10"/>
    <ds:schemaRef ds:uri="903728bd-65d1-48e2-95f3-cdfa0d4737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433</Words>
  <Application>Microsoft Office PowerPoint</Application>
  <PresentationFormat>Breedbeeld</PresentationFormat>
  <Paragraphs>27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Franklin Gothic Heavy</vt:lpstr>
      <vt:lpstr>Arial</vt:lpstr>
      <vt:lpstr>Segoe UI</vt:lpstr>
      <vt:lpstr>Kantoorthema</vt:lpstr>
      <vt:lpstr>Titel van presentatie</vt:lpstr>
      <vt:lpstr>Inhoudsopgave</vt:lpstr>
      <vt:lpstr>Onderwerp 1</vt:lpstr>
      <vt:lpstr>Onderwerp 2</vt:lpstr>
      <vt:lpstr>Onderwerp 3</vt:lpstr>
      <vt:lpstr>Onderwerp 4</vt:lpstr>
      <vt:lpstr>Onderwerp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Ruth Roos</dc:creator>
  <cp:lastModifiedBy>Ruth Roos</cp:lastModifiedBy>
  <cp:revision>1</cp:revision>
  <dcterms:created xsi:type="dcterms:W3CDTF">2025-06-05T08:50:48Z</dcterms:created>
  <dcterms:modified xsi:type="dcterms:W3CDTF">2025-06-05T08:52:37Z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0x01010049B8F33CB99D554E89CC903BCFAFAF68</vt:lpwstr>
  </property>
</Properties>
</file>